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6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custShowLst>
    <p:custShow name="Custom Show 1" id="0">
      <p:sldLst>
        <p:sld r:id="rId5"/>
        <p:sld r:id="rId6"/>
        <p:sld r:id="rId7"/>
        <p:sld r:id="rId8"/>
        <p:sld r:id="rId9"/>
        <p:sld r:id="rId11"/>
        <p:sld r:id="rId12"/>
        <p:sld r:id="rId10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M_A" initials="R" lastIdx="1" clrIdx="0">
    <p:extLst>
      <p:ext uri="{19B8F6BF-5375-455C-9EA6-DF929625EA0E}">
        <p15:presenceInfo xmlns:p15="http://schemas.microsoft.com/office/powerpoint/2012/main" userId="ROOM_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25T13:43:03.806" idx="1">
    <p:pos x="2177" y="1422"/>
    <p:text>Hello!
Me here!
I want to finish my project so badddddddddddd</p:text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B484D4-EA6C-43DE-AEA2-5622BA99712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4EC739E1-4682-42C7-8D8D-9D836195E731}">
      <dgm:prSet/>
      <dgm:spPr/>
      <dgm:t>
        <a:bodyPr/>
        <a:lstStyle/>
        <a:p>
          <a:r>
            <a:rPr lang="en-US"/>
            <a:t>Convert to SmartArt Graphic</a:t>
          </a:r>
          <a:endParaRPr lang="th-TH"/>
        </a:p>
      </dgm:t>
    </dgm:pt>
    <dgm:pt modelId="{82135D69-C8D1-4FB5-A48E-E421F2CB8471}" type="parTrans" cxnId="{92D9C5BD-EDDB-427F-8CC8-E96A9B48863D}">
      <dgm:prSet/>
      <dgm:spPr/>
      <dgm:t>
        <a:bodyPr/>
        <a:lstStyle/>
        <a:p>
          <a:endParaRPr lang="th-TH"/>
        </a:p>
      </dgm:t>
    </dgm:pt>
    <dgm:pt modelId="{0E944EBB-09D4-4A2D-A7EE-C272BEE9AC22}" type="sibTrans" cxnId="{92D9C5BD-EDDB-427F-8CC8-E96A9B48863D}">
      <dgm:prSet/>
      <dgm:spPr/>
      <dgm:t>
        <a:bodyPr/>
        <a:lstStyle/>
        <a:p>
          <a:endParaRPr lang="th-TH"/>
        </a:p>
      </dgm:t>
    </dgm:pt>
    <dgm:pt modelId="{657BB076-E86F-4BE0-8604-59E7D0A5CA15}">
      <dgm:prSet/>
      <dgm:spPr/>
      <dgm:t>
        <a:bodyPr/>
        <a:lstStyle/>
        <a:p>
          <a:r>
            <a:rPr lang="en-US" dirty="0"/>
            <a:t>Create Section</a:t>
          </a:r>
          <a:endParaRPr lang="th-TH" dirty="0"/>
        </a:p>
      </dgm:t>
    </dgm:pt>
    <dgm:pt modelId="{897B6096-EB76-44CC-B642-6000969084B1}" type="parTrans" cxnId="{6789FF01-B4E7-4DB7-A9B6-075AB3182D92}">
      <dgm:prSet/>
      <dgm:spPr/>
      <dgm:t>
        <a:bodyPr/>
        <a:lstStyle/>
        <a:p>
          <a:endParaRPr lang="th-TH"/>
        </a:p>
      </dgm:t>
    </dgm:pt>
    <dgm:pt modelId="{0DB7460E-6382-4C49-B89E-6287F73AAE88}" type="sibTrans" cxnId="{6789FF01-B4E7-4DB7-A9B6-075AB3182D92}">
      <dgm:prSet/>
      <dgm:spPr/>
      <dgm:t>
        <a:bodyPr/>
        <a:lstStyle/>
        <a:p>
          <a:endParaRPr lang="th-TH"/>
        </a:p>
      </dgm:t>
    </dgm:pt>
    <dgm:pt modelId="{BCA704C3-4569-4EDE-AF17-8C7C54AB5E20}">
      <dgm:prSet/>
      <dgm:spPr/>
      <dgm:t>
        <a:bodyPr/>
        <a:lstStyle/>
        <a:p>
          <a:r>
            <a:rPr lang="en-US"/>
            <a:t>Rename Section</a:t>
          </a:r>
          <a:endParaRPr lang="th-TH"/>
        </a:p>
      </dgm:t>
    </dgm:pt>
    <dgm:pt modelId="{F61CD3D8-1810-40D1-9ED7-9A734FFBD028}" type="parTrans" cxnId="{881F0367-D5E2-4FD6-A9FE-A7C1793DE6AC}">
      <dgm:prSet/>
      <dgm:spPr/>
      <dgm:t>
        <a:bodyPr/>
        <a:lstStyle/>
        <a:p>
          <a:endParaRPr lang="th-TH"/>
        </a:p>
      </dgm:t>
    </dgm:pt>
    <dgm:pt modelId="{967180D6-E65B-4D2D-A87A-D333DC023287}" type="sibTrans" cxnId="{881F0367-D5E2-4FD6-A9FE-A7C1793DE6AC}">
      <dgm:prSet/>
      <dgm:spPr/>
      <dgm:t>
        <a:bodyPr/>
        <a:lstStyle/>
        <a:p>
          <a:endParaRPr lang="th-TH"/>
        </a:p>
      </dgm:t>
    </dgm:pt>
    <dgm:pt modelId="{F9756B27-059E-46EC-AC8D-711862C12E51}">
      <dgm:prSet/>
      <dgm:spPr/>
      <dgm:t>
        <a:bodyPr/>
        <a:lstStyle/>
        <a:p>
          <a:r>
            <a:rPr lang="en-US" dirty="0"/>
            <a:t>Delete Section</a:t>
          </a:r>
          <a:endParaRPr lang="th-TH" dirty="0"/>
        </a:p>
      </dgm:t>
    </dgm:pt>
    <dgm:pt modelId="{A7463DF1-517A-443D-9400-42C77860CE11}" type="parTrans" cxnId="{91C57B7C-EC8C-4EA5-8C40-D757082BC2BC}">
      <dgm:prSet/>
      <dgm:spPr/>
      <dgm:t>
        <a:bodyPr/>
        <a:lstStyle/>
        <a:p>
          <a:endParaRPr lang="th-TH"/>
        </a:p>
      </dgm:t>
    </dgm:pt>
    <dgm:pt modelId="{E6CBBFBD-322B-4785-8705-3974354DA2C6}" type="sibTrans" cxnId="{91C57B7C-EC8C-4EA5-8C40-D757082BC2BC}">
      <dgm:prSet/>
      <dgm:spPr/>
      <dgm:t>
        <a:bodyPr/>
        <a:lstStyle/>
        <a:p>
          <a:endParaRPr lang="th-TH"/>
        </a:p>
      </dgm:t>
    </dgm:pt>
    <dgm:pt modelId="{8DE70E16-3778-4E41-A389-B8B3B523AC10}">
      <dgm:prSet/>
      <dgm:spPr/>
      <dgm:t>
        <a:bodyPr/>
        <a:lstStyle/>
        <a:p>
          <a:r>
            <a:rPr lang="en-US" dirty="0"/>
            <a:t>Slides From Outline</a:t>
          </a:r>
          <a:endParaRPr lang="th-TH" dirty="0"/>
        </a:p>
      </dgm:t>
    </dgm:pt>
    <dgm:pt modelId="{01F6C7D3-05B0-4F63-9A2B-7BE6F639CC45}" type="parTrans" cxnId="{999239B7-8B98-4750-B9ED-A754604E1140}">
      <dgm:prSet/>
      <dgm:spPr/>
      <dgm:t>
        <a:bodyPr/>
        <a:lstStyle/>
        <a:p>
          <a:endParaRPr lang="th-TH"/>
        </a:p>
      </dgm:t>
    </dgm:pt>
    <dgm:pt modelId="{4F7DBEE3-4912-4579-86A3-C6731A57C42D}" type="sibTrans" cxnId="{999239B7-8B98-4750-B9ED-A754604E1140}">
      <dgm:prSet/>
      <dgm:spPr/>
      <dgm:t>
        <a:bodyPr/>
        <a:lstStyle/>
        <a:p>
          <a:endParaRPr lang="th-TH"/>
        </a:p>
      </dgm:t>
    </dgm:pt>
    <dgm:pt modelId="{07A2DAED-C256-4515-A45E-2DEB838E50B2}">
      <dgm:prSet/>
      <dgm:spPr/>
      <dgm:t>
        <a:bodyPr/>
        <a:lstStyle/>
        <a:p>
          <a:r>
            <a:rPr lang="en-US"/>
            <a:t>Reuse Slides</a:t>
          </a:r>
          <a:endParaRPr lang="th-TH"/>
        </a:p>
      </dgm:t>
    </dgm:pt>
    <dgm:pt modelId="{AE459D63-1266-48DD-A2EE-8137F15BD21B}" type="parTrans" cxnId="{4830B266-0260-43A1-BE3A-17F1D0914935}">
      <dgm:prSet/>
      <dgm:spPr/>
      <dgm:t>
        <a:bodyPr/>
        <a:lstStyle/>
        <a:p>
          <a:endParaRPr lang="th-TH"/>
        </a:p>
      </dgm:t>
    </dgm:pt>
    <dgm:pt modelId="{91A48D51-33D8-4DB1-B7CA-61A39949BA17}" type="sibTrans" cxnId="{4830B266-0260-43A1-BE3A-17F1D0914935}">
      <dgm:prSet/>
      <dgm:spPr/>
      <dgm:t>
        <a:bodyPr/>
        <a:lstStyle/>
        <a:p>
          <a:endParaRPr lang="th-TH"/>
        </a:p>
      </dgm:t>
    </dgm:pt>
    <dgm:pt modelId="{492A1D77-5A10-4CBF-9137-CC096DEFE26C}">
      <dgm:prSet/>
      <dgm:spPr/>
      <dgm:t>
        <a:bodyPr/>
        <a:lstStyle/>
        <a:p>
          <a:r>
            <a:rPr lang="en-US"/>
            <a:t>Slide Layout</a:t>
          </a:r>
          <a:endParaRPr lang="th-TH"/>
        </a:p>
      </dgm:t>
    </dgm:pt>
    <dgm:pt modelId="{7DAF2FD1-B99B-486C-A1A7-699E4D284DE4}" type="parTrans" cxnId="{F360D53D-4D94-45EF-9E4F-A02BEED67DD5}">
      <dgm:prSet/>
      <dgm:spPr/>
      <dgm:t>
        <a:bodyPr/>
        <a:lstStyle/>
        <a:p>
          <a:endParaRPr lang="th-TH"/>
        </a:p>
      </dgm:t>
    </dgm:pt>
    <dgm:pt modelId="{387575AE-1B83-42EB-BE55-DB589D95E110}" type="sibTrans" cxnId="{F360D53D-4D94-45EF-9E4F-A02BEED67DD5}">
      <dgm:prSet/>
      <dgm:spPr/>
      <dgm:t>
        <a:bodyPr/>
        <a:lstStyle/>
        <a:p>
          <a:endParaRPr lang="th-TH"/>
        </a:p>
      </dgm:t>
    </dgm:pt>
    <dgm:pt modelId="{DE2BC78D-3A99-4FBA-853F-8A86B4625442}">
      <dgm:prSet/>
      <dgm:spPr/>
      <dgm:t>
        <a:bodyPr/>
        <a:lstStyle/>
        <a:p>
          <a:r>
            <a:rPr lang="en-US" dirty="0"/>
            <a:t>Hide Slide</a:t>
          </a:r>
          <a:endParaRPr lang="th-TH" dirty="0"/>
        </a:p>
      </dgm:t>
    </dgm:pt>
    <dgm:pt modelId="{219D2984-8378-4E4C-A627-8062472915D4}" type="parTrans" cxnId="{C1B43579-CF9D-45AE-AE5A-87DBF3DE130B}">
      <dgm:prSet/>
      <dgm:spPr/>
      <dgm:t>
        <a:bodyPr/>
        <a:lstStyle/>
        <a:p>
          <a:endParaRPr lang="th-TH"/>
        </a:p>
      </dgm:t>
    </dgm:pt>
    <dgm:pt modelId="{D1A6FE0A-5E68-4D8D-B681-EBA97B9C302A}" type="sibTrans" cxnId="{C1B43579-CF9D-45AE-AE5A-87DBF3DE130B}">
      <dgm:prSet/>
      <dgm:spPr/>
      <dgm:t>
        <a:bodyPr/>
        <a:lstStyle/>
        <a:p>
          <a:endParaRPr lang="th-TH"/>
        </a:p>
      </dgm:t>
    </dgm:pt>
    <dgm:pt modelId="{3DD59A74-A6C2-4D30-91CE-6E50E4B4D06F}" type="pres">
      <dgm:prSet presAssocID="{0AB484D4-EA6C-43DE-AEA2-5622BA99712F}" presName="linear" presStyleCnt="0">
        <dgm:presLayoutVars>
          <dgm:dir/>
          <dgm:animLvl val="lvl"/>
          <dgm:resizeHandles val="exact"/>
        </dgm:presLayoutVars>
      </dgm:prSet>
      <dgm:spPr/>
    </dgm:pt>
    <dgm:pt modelId="{955C7931-68D2-4084-B35C-087192C248CF}" type="pres">
      <dgm:prSet presAssocID="{4EC739E1-4682-42C7-8D8D-9D836195E731}" presName="parentLin" presStyleCnt="0"/>
      <dgm:spPr/>
    </dgm:pt>
    <dgm:pt modelId="{9ACFB737-2534-4643-9B6D-7D6F0DD041EF}" type="pres">
      <dgm:prSet presAssocID="{4EC739E1-4682-42C7-8D8D-9D836195E731}" presName="parentLeftMargin" presStyleLbl="node1" presStyleIdx="0" presStyleCnt="1"/>
      <dgm:spPr/>
    </dgm:pt>
    <dgm:pt modelId="{E007A577-0495-4840-9EA3-DF8028C5C09E}" type="pres">
      <dgm:prSet presAssocID="{4EC739E1-4682-42C7-8D8D-9D836195E73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0E2FDF3-4883-457C-98CD-269533F0484D}" type="pres">
      <dgm:prSet presAssocID="{4EC739E1-4682-42C7-8D8D-9D836195E731}" presName="negativeSpace" presStyleCnt="0"/>
      <dgm:spPr/>
    </dgm:pt>
    <dgm:pt modelId="{E7CE6C35-8A6A-47DF-BD7B-472F7A950CB8}" type="pres">
      <dgm:prSet presAssocID="{4EC739E1-4682-42C7-8D8D-9D836195E73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789FF01-B4E7-4DB7-A9B6-075AB3182D92}" srcId="{4EC739E1-4682-42C7-8D8D-9D836195E731}" destId="{657BB076-E86F-4BE0-8604-59E7D0A5CA15}" srcOrd="0" destOrd="0" parTransId="{897B6096-EB76-44CC-B642-6000969084B1}" sibTransId="{0DB7460E-6382-4C49-B89E-6287F73AAE88}"/>
    <dgm:cxn modelId="{00A5420E-925A-41B4-924D-8310F755D16B}" type="presOf" srcId="{F9756B27-059E-46EC-AC8D-711862C12E51}" destId="{E7CE6C35-8A6A-47DF-BD7B-472F7A950CB8}" srcOrd="0" destOrd="2" presId="urn:microsoft.com/office/officeart/2005/8/layout/list1"/>
    <dgm:cxn modelId="{641FAD24-1460-473E-956C-4EC5A5E46A22}" type="presOf" srcId="{07A2DAED-C256-4515-A45E-2DEB838E50B2}" destId="{E7CE6C35-8A6A-47DF-BD7B-472F7A950CB8}" srcOrd="0" destOrd="4" presId="urn:microsoft.com/office/officeart/2005/8/layout/list1"/>
    <dgm:cxn modelId="{F360D53D-4D94-45EF-9E4F-A02BEED67DD5}" srcId="{4EC739E1-4682-42C7-8D8D-9D836195E731}" destId="{492A1D77-5A10-4CBF-9137-CC096DEFE26C}" srcOrd="5" destOrd="0" parTransId="{7DAF2FD1-B99B-486C-A1A7-699E4D284DE4}" sibTransId="{387575AE-1B83-42EB-BE55-DB589D95E110}"/>
    <dgm:cxn modelId="{37351062-0F42-46EF-A602-0A2434728BBC}" type="presOf" srcId="{492A1D77-5A10-4CBF-9137-CC096DEFE26C}" destId="{E7CE6C35-8A6A-47DF-BD7B-472F7A950CB8}" srcOrd="0" destOrd="5" presId="urn:microsoft.com/office/officeart/2005/8/layout/list1"/>
    <dgm:cxn modelId="{17959246-58B9-4B4E-AFC5-94F8C42AD392}" type="presOf" srcId="{8DE70E16-3778-4E41-A389-B8B3B523AC10}" destId="{E7CE6C35-8A6A-47DF-BD7B-472F7A950CB8}" srcOrd="0" destOrd="3" presId="urn:microsoft.com/office/officeart/2005/8/layout/list1"/>
    <dgm:cxn modelId="{4830B266-0260-43A1-BE3A-17F1D0914935}" srcId="{4EC739E1-4682-42C7-8D8D-9D836195E731}" destId="{07A2DAED-C256-4515-A45E-2DEB838E50B2}" srcOrd="4" destOrd="0" parTransId="{AE459D63-1266-48DD-A2EE-8137F15BD21B}" sibTransId="{91A48D51-33D8-4DB1-B7CA-61A39949BA17}"/>
    <dgm:cxn modelId="{881F0367-D5E2-4FD6-A9FE-A7C1793DE6AC}" srcId="{4EC739E1-4682-42C7-8D8D-9D836195E731}" destId="{BCA704C3-4569-4EDE-AF17-8C7C54AB5E20}" srcOrd="1" destOrd="0" parTransId="{F61CD3D8-1810-40D1-9ED7-9A734FFBD028}" sibTransId="{967180D6-E65B-4D2D-A87A-D333DC023287}"/>
    <dgm:cxn modelId="{118BD54D-E5E9-4DEA-B977-006D265F0456}" type="presOf" srcId="{DE2BC78D-3A99-4FBA-853F-8A86B4625442}" destId="{E7CE6C35-8A6A-47DF-BD7B-472F7A950CB8}" srcOrd="0" destOrd="6" presId="urn:microsoft.com/office/officeart/2005/8/layout/list1"/>
    <dgm:cxn modelId="{8EEDB34F-214E-428B-9B5F-0DB7373DCF8D}" type="presOf" srcId="{BCA704C3-4569-4EDE-AF17-8C7C54AB5E20}" destId="{E7CE6C35-8A6A-47DF-BD7B-472F7A950CB8}" srcOrd="0" destOrd="1" presId="urn:microsoft.com/office/officeart/2005/8/layout/list1"/>
    <dgm:cxn modelId="{C1B43579-CF9D-45AE-AE5A-87DBF3DE130B}" srcId="{4EC739E1-4682-42C7-8D8D-9D836195E731}" destId="{DE2BC78D-3A99-4FBA-853F-8A86B4625442}" srcOrd="6" destOrd="0" parTransId="{219D2984-8378-4E4C-A627-8062472915D4}" sibTransId="{D1A6FE0A-5E68-4D8D-B681-EBA97B9C302A}"/>
    <dgm:cxn modelId="{B38A6D7C-1052-4C3A-8F30-FA9AC6694576}" type="presOf" srcId="{657BB076-E86F-4BE0-8604-59E7D0A5CA15}" destId="{E7CE6C35-8A6A-47DF-BD7B-472F7A950CB8}" srcOrd="0" destOrd="0" presId="urn:microsoft.com/office/officeart/2005/8/layout/list1"/>
    <dgm:cxn modelId="{91C57B7C-EC8C-4EA5-8C40-D757082BC2BC}" srcId="{4EC739E1-4682-42C7-8D8D-9D836195E731}" destId="{F9756B27-059E-46EC-AC8D-711862C12E51}" srcOrd="2" destOrd="0" parTransId="{A7463DF1-517A-443D-9400-42C77860CE11}" sibTransId="{E6CBBFBD-322B-4785-8705-3974354DA2C6}"/>
    <dgm:cxn modelId="{0E37E08A-E47D-42AD-A6E7-6E94ED08EFE3}" type="presOf" srcId="{0AB484D4-EA6C-43DE-AEA2-5622BA99712F}" destId="{3DD59A74-A6C2-4D30-91CE-6E50E4B4D06F}" srcOrd="0" destOrd="0" presId="urn:microsoft.com/office/officeart/2005/8/layout/list1"/>
    <dgm:cxn modelId="{999239B7-8B98-4750-B9ED-A754604E1140}" srcId="{4EC739E1-4682-42C7-8D8D-9D836195E731}" destId="{8DE70E16-3778-4E41-A389-B8B3B523AC10}" srcOrd="3" destOrd="0" parTransId="{01F6C7D3-05B0-4F63-9A2B-7BE6F639CC45}" sibTransId="{4F7DBEE3-4912-4579-86A3-C6731A57C42D}"/>
    <dgm:cxn modelId="{92D9C5BD-EDDB-427F-8CC8-E96A9B48863D}" srcId="{0AB484D4-EA6C-43DE-AEA2-5622BA99712F}" destId="{4EC739E1-4682-42C7-8D8D-9D836195E731}" srcOrd="0" destOrd="0" parTransId="{82135D69-C8D1-4FB5-A48E-E421F2CB8471}" sibTransId="{0E944EBB-09D4-4A2D-A7EE-C272BEE9AC22}"/>
    <dgm:cxn modelId="{BB9813EE-A88F-4DD7-897C-45A69BFB417C}" type="presOf" srcId="{4EC739E1-4682-42C7-8D8D-9D836195E731}" destId="{9ACFB737-2534-4643-9B6D-7D6F0DD041EF}" srcOrd="0" destOrd="0" presId="urn:microsoft.com/office/officeart/2005/8/layout/list1"/>
    <dgm:cxn modelId="{EEDF44FC-996D-40E7-B1B2-5EEBC193F532}" type="presOf" srcId="{4EC739E1-4682-42C7-8D8D-9D836195E731}" destId="{E007A577-0495-4840-9EA3-DF8028C5C09E}" srcOrd="1" destOrd="0" presId="urn:microsoft.com/office/officeart/2005/8/layout/list1"/>
    <dgm:cxn modelId="{BF297DA5-41E1-4746-8A47-536F2E6240D3}" type="presParOf" srcId="{3DD59A74-A6C2-4D30-91CE-6E50E4B4D06F}" destId="{955C7931-68D2-4084-B35C-087192C248CF}" srcOrd="0" destOrd="0" presId="urn:microsoft.com/office/officeart/2005/8/layout/list1"/>
    <dgm:cxn modelId="{E26189B3-A51E-435A-9468-94B22A74A8D3}" type="presParOf" srcId="{955C7931-68D2-4084-B35C-087192C248CF}" destId="{9ACFB737-2534-4643-9B6D-7D6F0DD041EF}" srcOrd="0" destOrd="0" presId="urn:microsoft.com/office/officeart/2005/8/layout/list1"/>
    <dgm:cxn modelId="{06BBCFA7-BA79-44FD-9E03-D1C847A02E45}" type="presParOf" srcId="{955C7931-68D2-4084-B35C-087192C248CF}" destId="{E007A577-0495-4840-9EA3-DF8028C5C09E}" srcOrd="1" destOrd="0" presId="urn:microsoft.com/office/officeart/2005/8/layout/list1"/>
    <dgm:cxn modelId="{5E5D00A0-ACEC-40F2-A278-1D9B89959439}" type="presParOf" srcId="{3DD59A74-A6C2-4D30-91CE-6E50E4B4D06F}" destId="{A0E2FDF3-4883-457C-98CD-269533F0484D}" srcOrd="1" destOrd="0" presId="urn:microsoft.com/office/officeart/2005/8/layout/list1"/>
    <dgm:cxn modelId="{A4D86C46-572E-4534-ABC9-B6095E1EEF19}" type="presParOf" srcId="{3DD59A74-A6C2-4D30-91CE-6E50E4B4D06F}" destId="{E7CE6C35-8A6A-47DF-BD7B-472F7A950CB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E6C35-8A6A-47DF-BD7B-472F7A950CB8}">
      <dsp:nvSpPr>
        <dsp:cNvPr id="0" name=""/>
        <dsp:cNvSpPr/>
      </dsp:nvSpPr>
      <dsp:spPr>
        <a:xfrm>
          <a:off x="0" y="424989"/>
          <a:ext cx="10515600" cy="385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99872" rIns="81612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Create Section</a:t>
          </a:r>
          <a:endParaRPr lang="th-TH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Rename Section</a:t>
          </a:r>
          <a:endParaRPr lang="th-TH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Delete Section</a:t>
          </a:r>
          <a:endParaRPr lang="th-TH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Slides From Outline</a:t>
          </a:r>
          <a:endParaRPr lang="th-TH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Reuse Slides</a:t>
          </a:r>
          <a:endParaRPr lang="th-TH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Slide Layout</a:t>
          </a:r>
          <a:endParaRPr lang="th-TH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Hide Slide</a:t>
          </a:r>
          <a:endParaRPr lang="th-TH" sz="2400" kern="1200" dirty="0"/>
        </a:p>
      </dsp:txBody>
      <dsp:txXfrm>
        <a:off x="0" y="424989"/>
        <a:ext cx="10515600" cy="3855600"/>
      </dsp:txXfrm>
    </dsp:sp>
    <dsp:sp modelId="{E007A577-0495-4840-9EA3-DF8028C5C09E}">
      <dsp:nvSpPr>
        <dsp:cNvPr id="0" name=""/>
        <dsp:cNvSpPr/>
      </dsp:nvSpPr>
      <dsp:spPr>
        <a:xfrm>
          <a:off x="525780" y="7074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Convert to SmartArt Graphic</a:t>
          </a:r>
          <a:endParaRPr lang="th-TH" sz="2400" kern="1200"/>
        </a:p>
      </dsp:txBody>
      <dsp:txXfrm>
        <a:off x="560365" y="105334"/>
        <a:ext cx="7291750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BFD04-0520-4774-808F-E7CD3186229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C910A-D19A-48A0-8C7A-EED7B3803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6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5AA0-90DE-4C7E-9ABC-488F307FA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94559-5E78-4F0F-AF0A-805218DB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A4602-7345-4F83-8A87-A36AC870A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52D5A-7DB1-44D5-9E44-185EF030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FCC1B-A21B-4C4D-A25A-3C49766E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9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258B-4424-4163-B35F-151359DC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0048-83DC-46E4-BEB8-BB7394D63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3153-28BF-435D-8045-1E951DB5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58509-D3BC-4077-BC40-0D830939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04928-A86E-48B7-845C-3684437F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9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B37C10-C5CE-45DF-8592-1395B0EF2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AA134-8FA5-4D15-ADBA-5C3D58A11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4D4A8-1114-41D2-AC8F-A1C1A5D7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3A0AD-26E4-47E7-98C9-E160F02C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12D60-BD17-40F0-8906-969108FB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4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F883-C33E-4829-A173-1E05D7B2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6BD0-62CA-4D6D-8500-0FA58B57E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FBA5-A802-4D92-9BCE-CEB7B373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1A9C-D926-4118-B878-F9140B20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DE538-C31C-437B-8BC8-80739F17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88D0-637E-4177-98EA-8C45D9EA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92840-FF4A-4614-8B1A-B43712F10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760D0-501E-4E3C-A3B8-DADB007B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C0EF3-618B-427A-8B69-D7AE00B8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C0703-A455-474B-8D66-74B15764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2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3CF8-77DC-4C7D-8803-707B24F1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3DB4B-B796-4684-BE33-B317883ED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38359-28F6-49FC-BE88-4673D5681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8080E-F401-4497-8C41-DF6F3FB4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5FB84-DAC3-4642-A2D4-357521BC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D848D-DAEF-44F6-A910-1EC23941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3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CBE8-FE86-4FF0-909B-86E3B755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53185-1D54-482B-A626-A170B7EEF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F4580-7774-4702-AB60-A401084CA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3D356-A863-4708-8CD9-601B45A17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688C1-37DC-4CB5-822A-40BB06559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E0307-D3C2-48E6-A27D-EDA7C03F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1E18D8-85C9-4120-BA7A-63BD4E7B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03F03-0DDA-45FA-80E7-38396CFE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2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DDF-CE5A-4352-B28E-6AAB631E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49F5E-4587-4E1A-8A51-6ACD4EDB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5A997-6326-4A9B-9592-EBACB36E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2AA9A-4E9A-48E5-B23F-3DB57323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6256A7-5FC5-4A6D-9C58-AA2B8BC024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52650" y="2128838"/>
            <a:ext cx="6899275" cy="3157537"/>
          </a:xfr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617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93A01-BA56-4931-807E-68EA1706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F3314-A100-4F6E-8E99-8B7EA14A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87E1D-29A7-4835-BA38-F3E78849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60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847C-B179-4CDB-9BB7-1244F40E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A6CBA-D6FB-4024-8B5F-21D91B6F7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3F376-CFA9-47E9-A6CA-B0BC55AC0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B1066-53B5-4A60-884F-4D401BCA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9DB9D-85BE-4463-9268-CEFF9704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E6AE1-B90B-4BB5-BFD7-9C5FB424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58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BDF2-D6B6-4C24-819F-1F4B18F34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B2CD2-FAC4-4BA7-96A0-A8FB7FDAA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3B614-EBDB-4A4F-BFF8-686912CC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B0390-ED12-4E17-B2CC-83868BA8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CDBC2-F4FD-4657-B1C8-BF3F987E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1D8AD-6337-43DF-A893-D69DE492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0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DC23AE-976C-412D-B0A8-94649A3A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B8F5D-4260-49D3-B97B-678F9875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ACF9-43D1-40C1-8E9C-CC53AD80B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CCF1F-07A1-431F-B0E9-5ECB705E9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46045-F24D-49E6-825B-A83E75804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8B43B6-4459-4DBD-A8D3-093E79B4A4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28" y="5644342"/>
            <a:ext cx="1540471" cy="115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2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ü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wma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.wma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A4E9-FAC8-45ED-8B3F-D5C00E8A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E98BD-A6E6-4389-95F4-BE5049CA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Document</a:t>
            </a:r>
          </a:p>
          <a:p>
            <a:r>
              <a:rPr lang="en-US" dirty="0"/>
              <a:t>Print Setting</a:t>
            </a:r>
          </a:p>
          <a:p>
            <a:r>
              <a:rPr lang="en-US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921438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Zoom</a:t>
            </a:r>
          </a:p>
          <a:p>
            <a:pPr marL="457200" lvl="1" indent="0">
              <a:buNone/>
            </a:pPr>
            <a:r>
              <a:rPr lang="en-US" dirty="0"/>
              <a:t>Summary</a:t>
            </a:r>
          </a:p>
          <a:p>
            <a:pPr marL="457200" lvl="1" indent="0">
              <a:buNone/>
            </a:pPr>
            <a:r>
              <a:rPr lang="en-US" dirty="0"/>
              <a:t>Section</a:t>
            </a:r>
          </a:p>
          <a:p>
            <a:pPr marL="457200" lvl="1" indent="0">
              <a:buNone/>
            </a:pPr>
            <a:r>
              <a:rPr lang="en-US" dirty="0"/>
              <a:t>Slide</a:t>
            </a:r>
          </a:p>
          <a:p>
            <a:pPr marL="0" indent="0">
              <a:buNone/>
            </a:pPr>
            <a:r>
              <a:rPr lang="en-US" dirty="0"/>
              <a:t>Hyperlink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www.arit.co.th/assets/images/logo-new-3.png?v=6793b9c433c9a">
            <a:extLst>
              <a:ext uri="{FF2B5EF4-FFF2-40B4-BE49-F238E27FC236}">
                <a16:creationId xmlns:a16="http://schemas.microsoft.com/office/drawing/2014/main" id="{4BF1A4F2-87A9-45F5-9704-B5C22598B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372" y="4315090"/>
            <a:ext cx="2775256" cy="133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BE4A9B-70BF-4F90-B654-DAABCE08140B}"/>
              </a:ext>
            </a:extLst>
          </p:cNvPr>
          <p:cNvSpPr/>
          <p:nvPr/>
        </p:nvSpPr>
        <p:spPr>
          <a:xfrm>
            <a:off x="0" y="596965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ARITTHAILAND</a:t>
            </a:r>
          </a:p>
        </p:txBody>
      </p:sp>
    </p:spTree>
    <p:extLst>
      <p:ext uri="{BB962C8B-B14F-4D97-AF65-F5344CB8AC3E}">
        <p14:creationId xmlns:p14="http://schemas.microsoft.com/office/powerpoint/2010/main" val="112447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Header</a:t>
            </a:r>
          </a:p>
          <a:p>
            <a:pPr marL="0" indent="0">
              <a:buNone/>
            </a:pPr>
            <a:r>
              <a:rPr lang="en-US" dirty="0"/>
              <a:t>Footer</a:t>
            </a:r>
          </a:p>
          <a:p>
            <a:pPr marL="0" indent="0">
              <a:buNone/>
            </a:pPr>
            <a:r>
              <a:rPr lang="en-US" dirty="0"/>
              <a:t>Slide Number</a:t>
            </a:r>
          </a:p>
          <a:p>
            <a:pPr marL="0" indent="0">
              <a:buNone/>
            </a:pPr>
            <a:r>
              <a:rPr lang="en-US" dirty="0"/>
              <a:t>Video From Placeholder</a:t>
            </a:r>
          </a:p>
          <a:p>
            <a:pPr marL="0" indent="0">
              <a:buNone/>
            </a:pPr>
            <a:r>
              <a:rPr lang="en-US" dirty="0"/>
              <a:t>Audio</a:t>
            </a:r>
          </a:p>
          <a:p>
            <a:pPr marL="457200" lvl="1" indent="0">
              <a:buNone/>
            </a:pPr>
            <a:r>
              <a:rPr lang="fr-FR" dirty="0"/>
              <a:t>Audio Options</a:t>
            </a:r>
          </a:p>
          <a:p>
            <a:pPr marL="457200" lvl="1" indent="0">
              <a:buNone/>
            </a:pPr>
            <a:r>
              <a:rPr lang="fr-FR" dirty="0"/>
              <a:t>Fade Duration</a:t>
            </a:r>
          </a:p>
          <a:p>
            <a:pPr marL="457200" lvl="1" indent="0">
              <a:buNone/>
            </a:pPr>
            <a:r>
              <a:rPr lang="fr-FR" dirty="0"/>
              <a:t>Audio Styles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ffee Beans">
            <a:hlinkClick r:id="" action="ppaction://media"/>
            <a:extLst>
              <a:ext uri="{FF2B5EF4-FFF2-40B4-BE49-F238E27FC236}">
                <a16:creationId xmlns:a16="http://schemas.microsoft.com/office/drawing/2014/main" id="{9F476A89-527D-4960-8640-84F01B74D1A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72200" y="2543175"/>
            <a:ext cx="5181600" cy="2914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Sound_music">
            <a:hlinkClick r:id="" action="ppaction://media"/>
            <a:extLst>
              <a:ext uri="{FF2B5EF4-FFF2-40B4-BE49-F238E27FC236}">
                <a16:creationId xmlns:a16="http://schemas.microsoft.com/office/drawing/2014/main" id="{248F39BD-C61B-44BB-9382-B16D3BB1611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2103" y="1216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3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4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64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Draw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Pen</a:t>
            </a:r>
          </a:p>
          <a:p>
            <a:pPr marL="0" indent="0">
              <a:buNone/>
            </a:pPr>
            <a:r>
              <a:rPr lang="en-US" dirty="0"/>
              <a:t>Highlight</a:t>
            </a:r>
            <a:r>
              <a:rPr lang="th-TH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Color</a:t>
            </a:r>
          </a:p>
          <a:p>
            <a:pPr marL="0" indent="0">
              <a:buNone/>
            </a:pPr>
            <a:r>
              <a:rPr lang="en-US" dirty="0"/>
              <a:t>Thickness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5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Format Background</a:t>
            </a:r>
          </a:p>
          <a:p>
            <a:pPr marL="0" indent="0">
              <a:buNone/>
            </a:pPr>
            <a:r>
              <a:rPr lang="en-US" dirty="0"/>
              <a:t>Transparency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8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Effect Options</a:t>
            </a:r>
            <a:br>
              <a:rPr lang="en-US" dirty="0"/>
            </a:br>
            <a:r>
              <a:rPr lang="en-US" dirty="0"/>
              <a:t>Durations</a:t>
            </a:r>
            <a:br>
              <a:rPr lang="en-US" dirty="0"/>
            </a:br>
            <a:r>
              <a:rPr lang="en-US" dirty="0"/>
              <a:t>Sound</a:t>
            </a:r>
            <a:br>
              <a:rPr lang="en-US" dirty="0"/>
            </a:br>
            <a:r>
              <a:rPr lang="en-US" dirty="0"/>
              <a:t>Advanced Slide </a:t>
            </a:r>
          </a:p>
          <a:p>
            <a:pPr marL="457200" lvl="1" indent="0">
              <a:buNone/>
            </a:pPr>
            <a:r>
              <a:rPr lang="en-US" dirty="0"/>
              <a:t>On Mouse Click</a:t>
            </a:r>
          </a:p>
          <a:p>
            <a:pPr marL="457200" lvl="1" indent="0">
              <a:buNone/>
            </a:pPr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08519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3" name="bomb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Animations </a:t>
            </a:r>
          </a:p>
          <a:p>
            <a:pPr marL="457200" lvl="1" indent="0">
              <a:buNone/>
            </a:pPr>
            <a:r>
              <a:rPr lang="en-US" dirty="0"/>
              <a:t>Entrance</a:t>
            </a:r>
          </a:p>
          <a:p>
            <a:pPr marL="457200" lvl="1" indent="0">
              <a:buNone/>
            </a:pPr>
            <a:r>
              <a:rPr lang="en-US" dirty="0"/>
              <a:t>Emphasis</a:t>
            </a:r>
          </a:p>
          <a:p>
            <a:pPr marL="457200" lvl="1" indent="0">
              <a:buNone/>
            </a:pPr>
            <a:r>
              <a:rPr lang="en-US" dirty="0"/>
              <a:t>Exit</a:t>
            </a:r>
          </a:p>
          <a:p>
            <a:pPr marL="457200" lvl="1" indent="0">
              <a:buNone/>
            </a:pPr>
            <a:r>
              <a:rPr lang="en-US" dirty="0"/>
              <a:t>Motion Path</a:t>
            </a:r>
          </a:p>
          <a:p>
            <a:pPr marL="0" indent="0">
              <a:buNone/>
            </a:pPr>
            <a:r>
              <a:rPr lang="en-US" dirty="0"/>
              <a:t>Effect Options</a:t>
            </a:r>
          </a:p>
          <a:p>
            <a:pPr marL="0" indent="0">
              <a:buNone/>
            </a:pPr>
            <a:r>
              <a:rPr lang="en-US" dirty="0"/>
              <a:t>Durations, Delay </a:t>
            </a:r>
          </a:p>
        </p:txBody>
      </p:sp>
      <p:pic>
        <p:nvPicPr>
          <p:cNvPr id="11" name="Graphic 10" descr="Rocket">
            <a:extLst>
              <a:ext uri="{FF2B5EF4-FFF2-40B4-BE49-F238E27FC236}">
                <a16:creationId xmlns:a16="http://schemas.microsoft.com/office/drawing/2014/main" id="{DFE10A1A-327C-4846-9255-E9A2B250B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2700000">
            <a:off x="6138839" y="343952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73E7C-D0E7-4BE7-87D3-65BB7AF31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99" y="3143483"/>
            <a:ext cx="3393172" cy="2537503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610BBADE-3D55-4EE1-AC75-4F2628918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" y="4507917"/>
            <a:ext cx="3607965" cy="360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7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-0.36524 0.1400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68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24 0.14004 L -0.26302 -0.03102 C -0.2418 -0.06945 -0.2099 -0.08959 -0.1763 -0.08959 C -0.13815 -0.08959 -0.10755 -0.06945 -0.08633 -0.03102 L 0.01601 0.14004 " pathEditMode="relative" rAng="0" ptsTypes="AAA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62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01 0.14004 L -0.07435 0.04861 C -0.0931 0.02801 -0.12123 0.01713 -0.15104 0.01713 C -0.18464 0.01713 -0.21159 0.02801 -0.23034 0.04861 L -0.32044 0.14004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23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0"/>
                            </p:stCondLst>
                            <p:childTnLst>
                              <p:par>
                                <p:cTn id="2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24 0.14004 L -0.26289 -0.09329 C -0.24167 -0.14584 -0.20964 -0.17408 -0.17591 -0.17408 C -0.13776 -0.17408 -0.10703 -0.14584 -0.08581 -0.09329 L 0.01706 0.14004 " pathEditMode="relative" rAng="0" ptsTypes="AAA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15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6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33" tmFilter="0, 0; 0.125,0.2665; 0.25,0.4; 0.375,0.465; 0.5,0.5;  0.625,0.535; 0.75,0.6; 0.875,0.7335; 1,1">
                                          <p:stCondLst>
                                            <p:cond delay="13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" tmFilter="0, 0; 0.125,0.2665; 0.25,0.4; 0.375,0.465; 0.5,0.5;  0.625,0.535; 0.75,0.6; 0.875,0.7335; 1,1">
                                          <p:stCondLst>
                                            <p:cond delay="26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5">
                                          <p:stCondLst>
                                            <p:cond delay="1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33" decel="50000">
                                          <p:stCondLst>
                                            <p:cond delay="1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5">
                                          <p:stCondLst>
                                            <p:cond delay="2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33" decel="50000">
                                          <p:stCondLst>
                                            <p:cond delay="2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5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33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5">
                                          <p:stCondLst>
                                            <p:cond delay="3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33" decel="50000">
                                          <p:stCondLst>
                                            <p:cond delay="36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9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0.00532 L 0.00092 0.00532 C -0.00299 0.00857 -0.00716 0.01111 -0.01067 0.01551 C -0.01393 0.01944 -0.01158 0.01713 -0.01497 0.01921 C -0.01627 0.02014 -0.01731 0.0213 -0.01862 0.02199 C -0.02031 0.02269 -0.022 0.02269 -0.02369 0.02315 C -0.03372 0.02269 -0.06158 0.02315 -0.07851 0.01921 C -0.07994 0.01898 -0.08138 0.01852 -0.08281 0.01806 C -0.08854 0.01898 -0.0944 0.01875 -0.10013 0.0206 C -0.10455 0.02222 -0.10859 0.02639 -0.11302 0.02824 C -0.11666 0.02986 -0.11497 0.02894 -0.11809 0.03079 C -0.11862 0.03264 -0.1194 0.03403 -0.11953 0.03588 C -0.11992 0.04097 -0.11562 0.04306 -0.11458 0.04491 C -0.1125 0.04861 -0.11145 0.05069 -0.10872 0.05394 C -0.10781 0.05509 -0.1069 0.05579 -0.10585 0.05648 C -0.1026 0.0588 -0.09752 0.06204 -0.09362 0.06296 C -0.09101 0.06343 -0.08828 0.06366 -0.08567 0.06412 L -0.03372 0.06296 C -0.02695 0.06273 -0.02174 0.06042 -0.01497 0.05787 C -0.01184 0.05648 -0.00885 0.05463 -0.00559 0.05394 C 0.00131 0.05232 0.01615 0.05093 0.02396 0.05 L 0.0362 0.04375 C 0.03907 0.04236 0.04193 0.0412 0.0448 0.03982 C 0.05326 0.03565 0.04493 0.03843 0.05417 0.03588 C 0.05638 0.03472 0.05847 0.03264 0.06068 0.03218 C 0.07149 0.0294 0.09519 0.03171 0.10261 0.03218 C 0.10352 0.03264 0.10456 0.03287 0.10547 0.03333 C 0.1086 0.03565 0.10756 0.03611 0.11042 0.03727 C 0.11185 0.03773 0.11342 0.03819 0.11485 0.03866 C 0.11602 0.03935 0.11719 0.04051 0.11836 0.0412 C 0.12683 0.04583 0.12136 0.04144 0.12852 0.0463 C 0.13633 0.05139 0.14011 0.05579 0.14948 0.05787 L 0.15521 0.05903 C 0.15795 0.05972 0.16589 0.06088 0.16888 0.06157 C 0.18503 0.06574 0.17006 0.06319 0.1862 0.06551 C 0.19011 0.06667 0.19388 0.06944 0.19779 0.06944 C 0.21068 0.06944 0.2237 0.06713 0.23672 0.06551 C 0.2405 0.06505 0.24441 0.06366 0.24818 0.06296 C 0.25209 0.06227 0.25586 0.06204 0.25977 0.06157 C 0.26667 0.05926 0.26915 0.05833 0.27631 0.05532 C 0.278 0.0544 0.27969 0.05347 0.28138 0.05255 C 0.28334 0.05185 0.28529 0.05116 0.28711 0.05 C 0.29063 0.04815 0.29388 0.04537 0.29727 0.04375 C 0.3004 0.04213 0.30352 0.04144 0.30665 0.03982 C 0.30782 0.03912 0.30899 0.03796 0.31029 0.03727 C 0.31381 0.03495 0.31732 0.03264 0.3211 0.03079 C 0.32631 0.02824 0.33178 0.02755 0.33698 0.02454 C 0.33907 0.02315 0.34115 0.0213 0.34336 0.0206 C 0.34623 0.01968 0.34922 0.01968 0.35209 0.01921 L 0.37227 0.01667 C 0.39076 0.01806 0.40925 0.01829 0.42774 0.0206 C 0.43425 0.0213 0.43972 0.02755 0.44584 0.03079 C 0.45365 0.03495 0.45899 0.03634 0.46667 0.03866 C 0.47084 0.0412 0.47474 0.04444 0.47904 0.0463 C 0.48321 0.04792 0.48763 0.04792 0.49193 0.04884 C 0.51576 0.05394 0.50079 0.05162 0.51719 0.05394 C 0.54831 0.06319 0.52969 0.05857 0.59649 0.05532 C 0.5987 0.05509 0.60092 0.05347 0.603 0.05255 C 0.60443 0.05208 0.60586 0.05185 0.6073 0.05139 C 0.61042 0.04884 0.61355 0.04607 0.61667 0.04375 C 0.62865 0.03472 0.62305 0.04213 0.63763 0.02708 C 0.6405 0.02407 0.64349 0.0213 0.64636 0.01806 C 0.65027 0.01343 0.65092 0.01134 0.65417 0.00787 C 0.65469 0.00718 0.65521 0.00694 0.65573 0.00648 " pathEditMode="relative" ptsTypes="AAAAAAAAAAAAAAAAAAAAAAAAAAAAAAAAAAAAAAAAAAAAAAAAAAAAAAAAAAAAAAAA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Reorder Animations</a:t>
            </a:r>
          </a:p>
          <a:p>
            <a:pPr marL="0" indent="0">
              <a:buNone/>
            </a:pPr>
            <a:r>
              <a:rPr lang="en-US" dirty="0"/>
              <a:t>Setting start (on click, with previous, after previous)   </a:t>
            </a:r>
          </a:p>
          <a:p>
            <a:pPr marL="0" indent="0">
              <a:buNone/>
            </a:pPr>
            <a:r>
              <a:rPr lang="en-US" dirty="0"/>
              <a:t>Animation Pane</a:t>
            </a:r>
          </a:p>
          <a:p>
            <a:pPr marL="0" indent="0">
              <a:buNone/>
            </a:pPr>
            <a:r>
              <a:rPr lang="en-US" dirty="0"/>
              <a:t>Animation to 3D Model</a:t>
            </a:r>
          </a:p>
        </p:txBody>
      </p:sp>
      <p:pic>
        <p:nvPicPr>
          <p:cNvPr id="4" name="Content Placeholder 4" descr="Car">
            <a:extLst>
              <a:ext uri="{FF2B5EF4-FFF2-40B4-BE49-F238E27FC236}">
                <a16:creationId xmlns:a16="http://schemas.microsoft.com/office/drawing/2014/main" id="{ACD6D8B3-0A66-44AE-BEC7-639375339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6702" y="5578475"/>
            <a:ext cx="914400" cy="914400"/>
          </a:xfrm>
          <a:prstGeom prst="rect">
            <a:avLst/>
          </a:prstGeom>
        </p:spPr>
      </p:pic>
      <p:pic>
        <p:nvPicPr>
          <p:cNvPr id="5" name="Graphic 4" descr="Helicopter">
            <a:extLst>
              <a:ext uri="{FF2B5EF4-FFF2-40B4-BE49-F238E27FC236}">
                <a16:creationId xmlns:a16="http://schemas.microsoft.com/office/drawing/2014/main" id="{C48A557D-5CAA-457B-B312-8DB136568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702" y="400129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omestic Shorthair Cat">
                <a:extLst>
                  <a:ext uri="{FF2B5EF4-FFF2-40B4-BE49-F238E27FC236}">
                    <a16:creationId xmlns:a16="http://schemas.microsoft.com/office/drawing/2014/main" id="{ECF4FB8B-6EF7-42CC-B075-9A54CB52DC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1800471"/>
                  </p:ext>
                </p:extLst>
              </p:nvPr>
            </p:nvGraphicFramePr>
            <p:xfrm>
              <a:off x="8350842" y="3405419"/>
              <a:ext cx="1920079" cy="30205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920079" cy="3020549"/>
                    </a:xfrm>
                    <a:prstGeom prst="rect">
                      <a:avLst/>
                    </a:prstGeom>
                  </am3d:spPr>
                  <am3d:camera>
                    <am3d:pos x="0" y="0" z="61918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71285" d="1000000"/>
                    <am3d:preTrans dx="5748591" dy="-17901538" dz="2400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070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omestic Shorthair Cat">
                <a:extLst>
                  <a:ext uri="{FF2B5EF4-FFF2-40B4-BE49-F238E27FC236}">
                    <a16:creationId xmlns:a16="http://schemas.microsoft.com/office/drawing/2014/main" id="{ECF4FB8B-6EF7-42CC-B075-9A54CB52DC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0842" y="3405419"/>
                <a:ext cx="1920079" cy="30205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94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0.39948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40078 -0.003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9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0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Slide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Up Slide Show</a:t>
            </a:r>
          </a:p>
          <a:p>
            <a:pPr marL="0" indent="0">
              <a:buNone/>
            </a:pPr>
            <a:r>
              <a:rPr lang="en-US" dirty="0"/>
              <a:t>Custom Slide Show</a:t>
            </a:r>
          </a:p>
        </p:txBody>
      </p:sp>
    </p:spTree>
    <p:extLst>
      <p:ext uri="{BB962C8B-B14F-4D97-AF65-F5344CB8AC3E}">
        <p14:creationId xmlns:p14="http://schemas.microsoft.com/office/powerpoint/2010/main" val="2156584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Comment</a:t>
            </a:r>
          </a:p>
          <a:p>
            <a:pPr marL="0" indent="0">
              <a:buNone/>
            </a:pPr>
            <a:r>
              <a:rPr lang="en-US" dirty="0"/>
              <a:t>Delete Comment</a:t>
            </a:r>
          </a:p>
        </p:txBody>
      </p:sp>
    </p:spTree>
    <p:extLst>
      <p:ext uri="{BB962C8B-B14F-4D97-AF65-F5344CB8AC3E}">
        <p14:creationId xmlns:p14="http://schemas.microsoft.com/office/powerpoint/2010/main" val="240560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View =&gt; Slide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Change first bullet with Picture</a:t>
            </a:r>
          </a:p>
          <a:p>
            <a:pPr marL="0" indent="0">
              <a:buNone/>
            </a:pPr>
            <a:r>
              <a:rPr lang="en-US" dirty="0"/>
              <a:t>Insert Layout</a:t>
            </a:r>
          </a:p>
          <a:p>
            <a:pPr marL="0" indent="0">
              <a:buNone/>
            </a:pPr>
            <a:r>
              <a:rPr lang="en-US" dirty="0"/>
              <a:t>Rename Layout</a:t>
            </a:r>
          </a:p>
          <a:p>
            <a:pPr marL="0" indent="0">
              <a:buNone/>
            </a:pPr>
            <a:r>
              <a:rPr lang="en-US" dirty="0"/>
              <a:t>Insert Placeholder</a:t>
            </a:r>
          </a:p>
          <a:p>
            <a:pPr marL="457200" lvl="1" indent="0">
              <a:buNone/>
            </a:pPr>
            <a:r>
              <a:rPr lang="en-US" dirty="0"/>
              <a:t>Text</a:t>
            </a:r>
          </a:p>
          <a:p>
            <a:pPr marL="457200" lvl="1" indent="0">
              <a:buNone/>
            </a:pPr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5429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9DA9-4C6C-4DB4-B893-5CA8B3C0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Home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709049B-C39D-4704-98AD-279FEA2EF4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9034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137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View =&gt; Handout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Insert Header</a:t>
            </a:r>
          </a:p>
          <a:p>
            <a:pPr marL="0" indent="0">
              <a:buNone/>
            </a:pPr>
            <a:r>
              <a:rPr lang="en-US" dirty="0"/>
              <a:t>Insert Footer</a:t>
            </a:r>
          </a:p>
        </p:txBody>
      </p:sp>
    </p:spTree>
    <p:extLst>
      <p:ext uri="{BB962C8B-B14F-4D97-AF65-F5344CB8AC3E}">
        <p14:creationId xmlns:p14="http://schemas.microsoft.com/office/powerpoint/2010/main" val="3236193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Drawing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Shape Effects</a:t>
            </a:r>
          </a:p>
          <a:p>
            <a:pPr marL="457200" lvl="1" indent="0">
              <a:buNone/>
            </a:pPr>
            <a:r>
              <a:rPr lang="en-US" dirty="0"/>
              <a:t>Distance</a:t>
            </a:r>
          </a:p>
          <a:p>
            <a:pPr marL="0" indent="0">
              <a:buNone/>
            </a:pPr>
            <a:r>
              <a:rPr lang="en-US" dirty="0"/>
              <a:t>Resize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850CF69C-D02E-48B2-B001-CE126794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63087" y="2057746"/>
            <a:ext cx="3833906" cy="3494862"/>
          </a:xfrm>
          <a:prstGeom prst="sun">
            <a:avLst/>
          </a:prstGeom>
          <a:solidFill>
            <a:srgbClr val="FF0000"/>
          </a:solidFill>
          <a:ln w="57150" cap="flat" cmpd="sng" algn="in">
            <a:noFill/>
            <a:prstDash val="solid"/>
          </a:ln>
          <a:effectLst>
            <a:glow rad="19050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0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70C07-1AC8-44F1-A598-0CB3ED75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Bullet to SmartArt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1B5D3E-AED2-4997-844C-77C723AEB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Check</a:t>
            </a:r>
          </a:p>
          <a:p>
            <a:r>
              <a:rPr lang="en-US" dirty="0"/>
              <a:t>Act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78046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Picture</a:t>
            </a:r>
          </a:p>
          <a:p>
            <a:pPr marL="457200" lvl="1" indent="0">
              <a:buNone/>
            </a:pPr>
            <a:r>
              <a:rPr lang="en-US" dirty="0"/>
              <a:t>Group Image</a:t>
            </a:r>
          </a:p>
          <a:p>
            <a:pPr marL="457200" lvl="1" indent="0">
              <a:buNone/>
            </a:pPr>
            <a:r>
              <a:rPr lang="en-US" dirty="0"/>
              <a:t>Alt Text</a:t>
            </a:r>
          </a:p>
          <a:p>
            <a:pPr marL="457200" lvl="1" indent="0">
              <a:buNone/>
            </a:pPr>
            <a:r>
              <a:rPr lang="en-US" dirty="0"/>
              <a:t>Crop</a:t>
            </a:r>
          </a:p>
        </p:txBody>
      </p:sp>
      <p:pic>
        <p:nvPicPr>
          <p:cNvPr id="41" name="Picture Placeholder 6">
            <a:extLst>
              <a:ext uri="{FF2B5EF4-FFF2-40B4-BE49-F238E27FC236}">
                <a16:creationId xmlns:a16="http://schemas.microsoft.com/office/drawing/2014/main" id="{E6E4EA89-49B1-4055-B494-8413C2B567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0122" y="1842362"/>
            <a:ext cx="6333678" cy="317327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scene3d>
            <a:camera prst="perspectiveHeroicExtremeLeftFacing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21696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Table</a:t>
            </a:r>
          </a:p>
          <a:p>
            <a:pPr marL="457200" lvl="1" indent="0">
              <a:buNone/>
            </a:pPr>
            <a:r>
              <a:rPr lang="en-US" dirty="0"/>
              <a:t>Delete Column</a:t>
            </a:r>
          </a:p>
          <a:p>
            <a:pPr marL="457200" lvl="1" indent="0">
              <a:buNone/>
            </a:pPr>
            <a:r>
              <a:rPr lang="en-US" dirty="0"/>
              <a:t>Insert Row</a:t>
            </a:r>
          </a:p>
          <a:p>
            <a:pPr marL="457200" lvl="1" indent="0">
              <a:buNone/>
            </a:pPr>
            <a:r>
              <a:rPr lang="en-US" dirty="0"/>
              <a:t>Add Text (New Row or New Column)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9309D4-EEC9-41E5-A3BA-7D14EDF4FD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712497"/>
              </p:ext>
            </p:extLst>
          </p:nvPr>
        </p:nvGraphicFramePr>
        <p:xfrm>
          <a:off x="3467100" y="4136750"/>
          <a:ext cx="5257800" cy="1738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134242088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16950659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5877115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5803602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86829568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76890414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2010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2011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2012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2013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2014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0144289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jaray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30000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50000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3425807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somchai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25000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45000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15000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80000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794404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4C85809-B60C-4845-A43D-CF66BA16FEDE}"/>
              </a:ext>
            </a:extLst>
          </p:cNvPr>
          <p:cNvSpPr/>
          <p:nvPr/>
        </p:nvSpPr>
        <p:spPr>
          <a:xfrm>
            <a:off x="9246009" y="1312878"/>
            <a:ext cx="2666175" cy="791087"/>
          </a:xfrm>
          <a:prstGeom prst="rect">
            <a:avLst/>
          </a:prstGeom>
          <a:noFill/>
          <a:ln>
            <a:noFill/>
          </a:ln>
          <a:effectLst/>
        </p:spPr>
      </p:sp>
    </p:spTree>
    <p:extLst>
      <p:ext uri="{BB962C8B-B14F-4D97-AF65-F5344CB8AC3E}">
        <p14:creationId xmlns:p14="http://schemas.microsoft.com/office/powerpoint/2010/main" val="159630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Shape</a:t>
            </a:r>
          </a:p>
          <a:p>
            <a:pPr marL="0" indent="0">
              <a:buNone/>
            </a:pPr>
            <a:r>
              <a:rPr lang="en-US" dirty="0"/>
              <a:t>3D Models</a:t>
            </a:r>
          </a:p>
          <a:p>
            <a:pPr marL="457200" lvl="1" indent="0">
              <a:buNone/>
            </a:pPr>
            <a:r>
              <a:rPr lang="en-US" dirty="0"/>
              <a:t>Resize The Model</a:t>
            </a:r>
          </a:p>
          <a:p>
            <a:pPr marL="457200" lvl="1" indent="0">
              <a:buNone/>
            </a:pPr>
            <a:r>
              <a:rPr lang="en-US" dirty="0"/>
              <a:t>Change The View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omestic Shorthair Cat">
                <a:extLst>
                  <a:ext uri="{FF2B5EF4-FFF2-40B4-BE49-F238E27FC236}">
                    <a16:creationId xmlns:a16="http://schemas.microsoft.com/office/drawing/2014/main" id="{30FF5B8F-0EA6-4DB5-974A-F9E1E20E89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5820831"/>
                  </p:ext>
                </p:extLst>
              </p:nvPr>
            </p:nvGraphicFramePr>
            <p:xfrm>
              <a:off x="7738396" y="1521223"/>
              <a:ext cx="2771233" cy="44151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71233" cy="4415158"/>
                    </a:xfrm>
                    <a:prstGeom prst="rect">
                      <a:avLst/>
                    </a:prstGeom>
                  </am3d:spPr>
                  <am3d:camera>
                    <am3d:pos x="0" y="0" z="61918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71285" d="1000000"/>
                    <am3d:preTrans dx="5748591" dy="-17901538" dz="2400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omestic Shorthair Cat">
                <a:extLst>
                  <a:ext uri="{FF2B5EF4-FFF2-40B4-BE49-F238E27FC236}">
                    <a16:creationId xmlns:a16="http://schemas.microsoft.com/office/drawing/2014/main" id="{30FF5B8F-0EA6-4DB5-974A-F9E1E20E89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8396" y="1521223"/>
                <a:ext cx="2771233" cy="44151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06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SmartArt</a:t>
            </a:r>
          </a:p>
          <a:p>
            <a:pPr marL="457200" lvl="1" indent="0">
              <a:buNone/>
            </a:pPr>
            <a:r>
              <a:rPr lang="en-US" dirty="0"/>
              <a:t>Insert SmartArt in Placeholder</a:t>
            </a:r>
          </a:p>
          <a:p>
            <a:pPr marL="457200" lvl="1" indent="0">
              <a:buNone/>
            </a:pPr>
            <a:r>
              <a:rPr lang="en-US" dirty="0"/>
              <a:t>Add Text</a:t>
            </a:r>
          </a:p>
          <a:p>
            <a:pPr marL="457200" lvl="1" indent="0">
              <a:buNone/>
            </a:pPr>
            <a:r>
              <a:rPr lang="en-US" dirty="0"/>
              <a:t>Reorder</a:t>
            </a:r>
          </a:p>
          <a:p>
            <a:pPr marL="457200" lvl="1" indent="0">
              <a:buNone/>
            </a:pPr>
            <a:r>
              <a:rPr lang="en-US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42500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Chart</a:t>
            </a:r>
          </a:p>
          <a:p>
            <a:pPr marL="457200" lvl="1" indent="0">
              <a:buNone/>
            </a:pPr>
            <a:r>
              <a:rPr lang="en-US" dirty="0"/>
              <a:t>Create chart with data from table</a:t>
            </a:r>
          </a:p>
          <a:p>
            <a:pPr marL="457200" lvl="1" indent="0">
              <a:buNone/>
            </a:pPr>
            <a:r>
              <a:rPr lang="en-US" dirty="0"/>
              <a:t>Data Table</a:t>
            </a:r>
          </a:p>
          <a:p>
            <a:pPr marL="457200" lvl="1" indent="0">
              <a:buNone/>
            </a:pPr>
            <a:r>
              <a:rPr lang="en-US" dirty="0"/>
              <a:t>Legend</a:t>
            </a:r>
          </a:p>
          <a:p>
            <a:pPr marL="457200" lvl="1" indent="0">
              <a:buNone/>
            </a:pPr>
            <a:r>
              <a:rPr lang="en-US" dirty="0"/>
              <a:t>Chart Style</a:t>
            </a:r>
          </a:p>
          <a:p>
            <a:pPr marL="457200" lvl="1" indent="0">
              <a:buNone/>
            </a:pPr>
            <a:r>
              <a:rPr lang="en-US" dirty="0"/>
              <a:t>Chart Type</a:t>
            </a:r>
          </a:p>
          <a:p>
            <a:pPr marL="457200" lvl="1" indent="0">
              <a:buNone/>
            </a:pPr>
            <a:r>
              <a:rPr lang="en-US" dirty="0"/>
              <a:t>Colors</a:t>
            </a:r>
          </a:p>
          <a:p>
            <a:pPr marL="457200" lvl="1" indent="0">
              <a:buNone/>
            </a:pPr>
            <a:r>
              <a:rPr lang="en-US" dirty="0"/>
              <a:t>Layout</a:t>
            </a:r>
          </a:p>
          <a:p>
            <a:pPr marL="457200" lvl="1" indent="0">
              <a:buNone/>
            </a:pPr>
            <a:r>
              <a:rPr lang="en-US" dirty="0"/>
              <a:t>Element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7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B0DF-71BA-43C7-8DB3-0B9D669D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chart 3D cluster column with data from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D78A13-3AC3-486F-9F9C-E71676BEA20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16646728"/>
              </p:ext>
            </p:extLst>
          </p:nvPr>
        </p:nvGraphicFramePr>
        <p:xfrm>
          <a:off x="838200" y="1825625"/>
          <a:ext cx="3718812" cy="1738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9703">
                  <a:extLst>
                    <a:ext uri="{9D8B030D-6E8A-4147-A177-3AD203B41FA5}">
                      <a16:colId xmlns:a16="http://schemas.microsoft.com/office/drawing/2014/main" val="1342420880"/>
                    </a:ext>
                  </a:extLst>
                </a:gridCol>
                <a:gridCol w="929703">
                  <a:extLst>
                    <a:ext uri="{9D8B030D-6E8A-4147-A177-3AD203B41FA5}">
                      <a16:colId xmlns:a16="http://schemas.microsoft.com/office/drawing/2014/main" val="1169506596"/>
                    </a:ext>
                  </a:extLst>
                </a:gridCol>
                <a:gridCol w="929703">
                  <a:extLst>
                    <a:ext uri="{9D8B030D-6E8A-4147-A177-3AD203B41FA5}">
                      <a16:colId xmlns:a16="http://schemas.microsoft.com/office/drawing/2014/main" val="2058771155"/>
                    </a:ext>
                  </a:extLst>
                </a:gridCol>
                <a:gridCol w="929703">
                  <a:extLst>
                    <a:ext uri="{9D8B030D-6E8A-4147-A177-3AD203B41FA5}">
                      <a16:colId xmlns:a16="http://schemas.microsoft.com/office/drawing/2014/main" val="3058036022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2022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2023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2024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extLst>
                  <a:ext uri="{0D108BD9-81ED-4DB2-BD59-A6C34878D82A}">
                    <a16:rowId xmlns:a16="http://schemas.microsoft.com/office/drawing/2014/main" val="2860144289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jaray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30000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extLst>
                  <a:ext uri="{0D108BD9-81ED-4DB2-BD59-A6C34878D82A}">
                    <a16:rowId xmlns:a16="http://schemas.microsoft.com/office/drawing/2014/main" val="3703425807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somchai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25000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45000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15000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extLst>
                  <a:ext uri="{0D108BD9-81ED-4DB2-BD59-A6C34878D82A}">
                    <a16:rowId xmlns:a16="http://schemas.microsoft.com/office/drawing/2014/main" val="627944045"/>
                  </a:ext>
                </a:extLst>
              </a:tr>
            </a:tbl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7BD1EF9-C768-42B8-9304-76D4B2AF81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68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292</Words>
  <Application>Microsoft Office PowerPoint</Application>
  <PresentationFormat>Widescreen</PresentationFormat>
  <Paragraphs>139</Paragraphs>
  <Slides>21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Arial</vt:lpstr>
      <vt:lpstr>Calibri</vt:lpstr>
      <vt:lpstr>Calibri Light</vt:lpstr>
      <vt:lpstr>Franklin Gothic Medium</vt:lpstr>
      <vt:lpstr>Tahoma</vt:lpstr>
      <vt:lpstr>Wingdings</vt:lpstr>
      <vt:lpstr>Office Theme</vt:lpstr>
      <vt:lpstr>Tab =&gt; File</vt:lpstr>
      <vt:lpstr>Tab =&gt; Home</vt:lpstr>
      <vt:lpstr>Convert Bullet to SmartArt</vt:lpstr>
      <vt:lpstr>Tab =&gt; Insert</vt:lpstr>
      <vt:lpstr>Tab =&gt; Insert</vt:lpstr>
      <vt:lpstr>Tab =&gt; Insert</vt:lpstr>
      <vt:lpstr>Tab =&gt; Insert</vt:lpstr>
      <vt:lpstr>Tab =&gt; Insert</vt:lpstr>
      <vt:lpstr>Create chart 3D cluster column with data from table</vt:lpstr>
      <vt:lpstr>Tab =&gt; Insert</vt:lpstr>
      <vt:lpstr>Tab =&gt; Insert</vt:lpstr>
      <vt:lpstr>Tab =&gt; Draw</vt:lpstr>
      <vt:lpstr>Tab =&gt; Design</vt:lpstr>
      <vt:lpstr>Tab =&gt; Transitions</vt:lpstr>
      <vt:lpstr>Tab =&gt; Animation</vt:lpstr>
      <vt:lpstr>Tab =&gt; Animation</vt:lpstr>
      <vt:lpstr>Tab =&gt; Slide Show</vt:lpstr>
      <vt:lpstr>Tab =&gt; Review</vt:lpstr>
      <vt:lpstr>Tab =&gt; View =&gt; Slide Master</vt:lpstr>
      <vt:lpstr>Tab =&gt; View =&gt; Handout Master</vt:lpstr>
      <vt:lpstr>Tab =&gt; Drawing Tool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 =&gt; File</dc:title>
  <dc:creator>Jaray Ratanapitak</dc:creator>
  <cp:lastModifiedBy>ROOM_A</cp:lastModifiedBy>
  <cp:revision>22</cp:revision>
  <dcterms:created xsi:type="dcterms:W3CDTF">2025-01-24T15:13:04Z</dcterms:created>
  <dcterms:modified xsi:type="dcterms:W3CDTF">2025-01-25T07:27:08Z</dcterms:modified>
</cp:coreProperties>
</file>